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74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5" r:id="rId13"/>
    <p:sldId id="270" r:id="rId14"/>
    <p:sldId id="272" r:id="rId15"/>
    <p:sldId id="271" r:id="rId16"/>
    <p:sldId id="273" r:id="rId17"/>
    <p:sldId id="268" r:id="rId18"/>
  </p:sldIdLst>
  <p:sldSz cx="18288000" cy="10287000"/>
  <p:notesSz cx="6858000" cy="9144000"/>
  <p:embeddedFontLst>
    <p:embeddedFont>
      <p:font typeface="Beautifully Delicious Sans Heavy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orizon" panose="020B0604020202020204" charset="0"/>
      <p:regular r:id="rId25"/>
    </p:embeddedFont>
    <p:embeddedFont>
      <p:font typeface="TT Prosto Sans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F27092-198D-4BA4-B523-B5B8A4F4B62D}" v="1" dt="2023-08-12T03:26:09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4" autoAdjust="0"/>
    <p:restoredTop sz="94622" autoAdjust="0"/>
  </p:normalViewPr>
  <p:slideViewPr>
    <p:cSldViewPr>
      <p:cViewPr varScale="1">
        <p:scale>
          <a:sx n="51" d="100"/>
          <a:sy n="51" d="100"/>
        </p:scale>
        <p:origin x="125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hangisrivastava0@gmail.com" userId="6c8de4e47c74cf2a" providerId="LiveId" clId="{38F27092-198D-4BA4-B523-B5B8A4F4B62D}"/>
    <pc:docChg chg="undo custSel addSld modSld sldOrd">
      <pc:chgData name="krishangisrivastava0@gmail.com" userId="6c8de4e47c74cf2a" providerId="LiveId" clId="{38F27092-198D-4BA4-B523-B5B8A4F4B62D}" dt="2023-08-12T03:28:08.127" v="149" actId="1076"/>
      <pc:docMkLst>
        <pc:docMk/>
      </pc:docMkLst>
      <pc:sldChg chg="modSp mod">
        <pc:chgData name="krishangisrivastava0@gmail.com" userId="6c8de4e47c74cf2a" providerId="LiveId" clId="{38F27092-198D-4BA4-B523-B5B8A4F4B62D}" dt="2023-08-12T02:25:11.890" v="1" actId="20577"/>
        <pc:sldMkLst>
          <pc:docMk/>
          <pc:sldMk cId="0" sldId="259"/>
        </pc:sldMkLst>
        <pc:spChg chg="mod">
          <ac:chgData name="krishangisrivastava0@gmail.com" userId="6c8de4e47c74cf2a" providerId="LiveId" clId="{38F27092-198D-4BA4-B523-B5B8A4F4B62D}" dt="2023-08-12T02:25:11.890" v="1" actId="20577"/>
          <ac:spMkLst>
            <pc:docMk/>
            <pc:sldMk cId="0" sldId="259"/>
            <ac:spMk id="15" creationId="{00000000-0000-0000-0000-000000000000}"/>
          </ac:spMkLst>
        </pc:spChg>
      </pc:sldChg>
      <pc:sldChg chg="addSp delSp modSp mod">
        <pc:chgData name="krishangisrivastava0@gmail.com" userId="6c8de4e47c74cf2a" providerId="LiveId" clId="{38F27092-198D-4BA4-B523-B5B8A4F4B62D}" dt="2023-08-12T03:28:08.127" v="149" actId="1076"/>
        <pc:sldMkLst>
          <pc:docMk/>
          <pc:sldMk cId="0" sldId="268"/>
        </pc:sldMkLst>
        <pc:spChg chg="mod">
          <ac:chgData name="krishangisrivastava0@gmail.com" userId="6c8de4e47c74cf2a" providerId="LiveId" clId="{38F27092-198D-4BA4-B523-B5B8A4F4B62D}" dt="2023-08-12T02:33:08.165" v="10" actId="20577"/>
          <ac:spMkLst>
            <pc:docMk/>
            <pc:sldMk cId="0" sldId="268"/>
            <ac:spMk id="4" creationId="{00000000-0000-0000-0000-000000000000}"/>
          </ac:spMkLst>
        </pc:spChg>
        <pc:spChg chg="mod">
          <ac:chgData name="krishangisrivastava0@gmail.com" userId="6c8de4e47c74cf2a" providerId="LiveId" clId="{38F27092-198D-4BA4-B523-B5B8A4F4B62D}" dt="2023-08-12T03:28:07.607" v="148" actId="1076"/>
          <ac:spMkLst>
            <pc:docMk/>
            <pc:sldMk cId="0" sldId="268"/>
            <ac:spMk id="5" creationId="{00000000-0000-0000-0000-000000000000}"/>
          </ac:spMkLst>
        </pc:spChg>
        <pc:spChg chg="del">
          <ac:chgData name="krishangisrivastava0@gmail.com" userId="6c8de4e47c74cf2a" providerId="LiveId" clId="{38F27092-198D-4BA4-B523-B5B8A4F4B62D}" dt="2023-08-12T02:32:45.211" v="3" actId="21"/>
          <ac:spMkLst>
            <pc:docMk/>
            <pc:sldMk cId="0" sldId="268"/>
            <ac:spMk id="6" creationId="{00000000-0000-0000-0000-000000000000}"/>
          </ac:spMkLst>
        </pc:spChg>
        <pc:spChg chg="del mod">
          <ac:chgData name="krishangisrivastava0@gmail.com" userId="6c8de4e47c74cf2a" providerId="LiveId" clId="{38F27092-198D-4BA4-B523-B5B8A4F4B62D}" dt="2023-08-12T02:33:19.066" v="12"/>
          <ac:spMkLst>
            <pc:docMk/>
            <pc:sldMk cId="0" sldId="268"/>
            <ac:spMk id="7" creationId="{00000000-0000-0000-0000-000000000000}"/>
          </ac:spMkLst>
        </pc:spChg>
        <pc:spChg chg="del mod">
          <ac:chgData name="krishangisrivastava0@gmail.com" userId="6c8de4e47c74cf2a" providerId="LiveId" clId="{38F27092-198D-4BA4-B523-B5B8A4F4B62D}" dt="2023-08-12T02:32:45.222" v="5"/>
          <ac:spMkLst>
            <pc:docMk/>
            <pc:sldMk cId="0" sldId="268"/>
            <ac:spMk id="8" creationId="{00000000-0000-0000-0000-000000000000}"/>
          </ac:spMkLst>
        </pc:spChg>
        <pc:grpChg chg="add del mod">
          <ac:chgData name="krishangisrivastava0@gmail.com" userId="6c8de4e47c74cf2a" providerId="LiveId" clId="{38F27092-198D-4BA4-B523-B5B8A4F4B62D}" dt="2023-08-12T03:28:08.127" v="149" actId="1076"/>
          <ac:grpSpMkLst>
            <pc:docMk/>
            <pc:sldMk cId="0" sldId="268"/>
            <ac:grpSpMk id="2" creationId="{00000000-0000-0000-0000-000000000000}"/>
          </ac:grpSpMkLst>
        </pc:grpChg>
      </pc:sldChg>
      <pc:sldChg chg="modSp mod">
        <pc:chgData name="krishangisrivastava0@gmail.com" userId="6c8de4e47c74cf2a" providerId="LiveId" clId="{38F27092-198D-4BA4-B523-B5B8A4F4B62D}" dt="2023-08-12T02:39:16.564" v="25" actId="1076"/>
        <pc:sldMkLst>
          <pc:docMk/>
          <pc:sldMk cId="1458493440" sldId="270"/>
        </pc:sldMkLst>
        <pc:spChg chg="mod">
          <ac:chgData name="krishangisrivastava0@gmail.com" userId="6c8de4e47c74cf2a" providerId="LiveId" clId="{38F27092-198D-4BA4-B523-B5B8A4F4B62D}" dt="2023-08-12T02:39:03.153" v="23" actId="20577"/>
          <ac:spMkLst>
            <pc:docMk/>
            <pc:sldMk cId="1458493440" sldId="270"/>
            <ac:spMk id="53" creationId="{00000000-0000-0000-0000-000000000000}"/>
          </ac:spMkLst>
        </pc:spChg>
        <pc:picChg chg="mod">
          <ac:chgData name="krishangisrivastava0@gmail.com" userId="6c8de4e47c74cf2a" providerId="LiveId" clId="{38F27092-198D-4BA4-B523-B5B8A4F4B62D}" dt="2023-08-12T02:38:41.843" v="21" actId="1076"/>
          <ac:picMkLst>
            <pc:docMk/>
            <pc:sldMk cId="1458493440" sldId="270"/>
            <ac:picMk id="13" creationId="{00000000-0000-0000-0000-000000000000}"/>
          </ac:picMkLst>
        </pc:picChg>
        <pc:picChg chg="mod">
          <ac:chgData name="krishangisrivastava0@gmail.com" userId="6c8de4e47c74cf2a" providerId="LiveId" clId="{38F27092-198D-4BA4-B523-B5B8A4F4B62D}" dt="2023-08-12T02:39:16.564" v="25" actId="1076"/>
          <ac:picMkLst>
            <pc:docMk/>
            <pc:sldMk cId="1458493440" sldId="270"/>
            <ac:picMk id="14" creationId="{00000000-0000-0000-0000-000000000000}"/>
          </ac:picMkLst>
        </pc:picChg>
      </pc:sldChg>
      <pc:sldChg chg="modSp mod">
        <pc:chgData name="krishangisrivastava0@gmail.com" userId="6c8de4e47c74cf2a" providerId="LiveId" clId="{38F27092-198D-4BA4-B523-B5B8A4F4B62D}" dt="2023-08-12T02:38:30.049" v="19" actId="1076"/>
        <pc:sldMkLst>
          <pc:docMk/>
          <pc:sldMk cId="3083894713" sldId="272"/>
        </pc:sldMkLst>
        <pc:picChg chg="mod">
          <ac:chgData name="krishangisrivastava0@gmail.com" userId="6c8de4e47c74cf2a" providerId="LiveId" clId="{38F27092-198D-4BA4-B523-B5B8A4F4B62D}" dt="2023-08-12T02:38:25.386" v="18" actId="1076"/>
          <ac:picMkLst>
            <pc:docMk/>
            <pc:sldMk cId="3083894713" sldId="272"/>
            <ac:picMk id="11" creationId="{00000000-0000-0000-0000-000000000000}"/>
          </ac:picMkLst>
        </pc:picChg>
        <pc:picChg chg="mod">
          <ac:chgData name="krishangisrivastava0@gmail.com" userId="6c8de4e47c74cf2a" providerId="LiveId" clId="{38F27092-198D-4BA4-B523-B5B8A4F4B62D}" dt="2023-08-12T02:38:30.049" v="19" actId="1076"/>
          <ac:picMkLst>
            <pc:docMk/>
            <pc:sldMk cId="3083894713" sldId="272"/>
            <ac:picMk id="12" creationId="{00000000-0000-0000-0000-000000000000}"/>
          </ac:picMkLst>
        </pc:picChg>
      </pc:sldChg>
      <pc:sldChg chg="delSp modSp mod">
        <pc:chgData name="krishangisrivastava0@gmail.com" userId="6c8de4e47c74cf2a" providerId="LiveId" clId="{38F27092-198D-4BA4-B523-B5B8A4F4B62D}" dt="2023-08-12T02:41:07.960" v="118" actId="20577"/>
        <pc:sldMkLst>
          <pc:docMk/>
          <pc:sldMk cId="3402174148" sldId="273"/>
        </pc:sldMkLst>
        <pc:spChg chg="mod">
          <ac:chgData name="krishangisrivastava0@gmail.com" userId="6c8de4e47c74cf2a" providerId="LiveId" clId="{38F27092-198D-4BA4-B523-B5B8A4F4B62D}" dt="2023-08-12T02:41:07.960" v="118" actId="20577"/>
          <ac:spMkLst>
            <pc:docMk/>
            <pc:sldMk cId="3402174148" sldId="273"/>
            <ac:spMk id="53" creationId="{00000000-0000-0000-0000-000000000000}"/>
          </ac:spMkLst>
        </pc:spChg>
        <pc:picChg chg="del">
          <ac:chgData name="krishangisrivastava0@gmail.com" userId="6c8de4e47c74cf2a" providerId="LiveId" clId="{38F27092-198D-4BA4-B523-B5B8A4F4B62D}" dt="2023-08-12T02:33:49.201" v="14" actId="21"/>
          <ac:picMkLst>
            <pc:docMk/>
            <pc:sldMk cId="3402174148" sldId="273"/>
            <ac:picMk id="15" creationId="{00000000-0000-0000-0000-000000000000}"/>
          </ac:picMkLst>
        </pc:picChg>
      </pc:sldChg>
      <pc:sldChg chg="addSp delSp modSp add mod ord modClrScheme chgLayout">
        <pc:chgData name="krishangisrivastava0@gmail.com" userId="6c8de4e47c74cf2a" providerId="LiveId" clId="{38F27092-198D-4BA4-B523-B5B8A4F4B62D}" dt="2023-08-12T03:26:27.797" v="142" actId="14100"/>
        <pc:sldMkLst>
          <pc:docMk/>
          <pc:sldMk cId="1124093650" sldId="274"/>
        </pc:sldMkLst>
        <pc:spChg chg="mod">
          <ac:chgData name="krishangisrivastava0@gmail.com" userId="6c8de4e47c74cf2a" providerId="LiveId" clId="{38F27092-198D-4BA4-B523-B5B8A4F4B62D}" dt="2023-08-12T02:44:24.741" v="124" actId="1076"/>
          <ac:spMkLst>
            <pc:docMk/>
            <pc:sldMk cId="1124093650" sldId="274"/>
            <ac:spMk id="4" creationId="{00000000-0000-0000-0000-000000000000}"/>
          </ac:spMkLst>
        </pc:spChg>
        <pc:spChg chg="del mod">
          <ac:chgData name="krishangisrivastava0@gmail.com" userId="6c8de4e47c74cf2a" providerId="LiveId" clId="{38F27092-198D-4BA4-B523-B5B8A4F4B62D}" dt="2023-08-12T02:47:50.675" v="136"/>
          <ac:spMkLst>
            <pc:docMk/>
            <pc:sldMk cId="1124093650" sldId="274"/>
            <ac:spMk id="5" creationId="{00000000-0000-0000-0000-000000000000}"/>
          </ac:spMkLst>
        </pc:spChg>
        <pc:spChg chg="add del mod ord">
          <ac:chgData name="krishangisrivastava0@gmail.com" userId="6c8de4e47c74cf2a" providerId="LiveId" clId="{38F27092-198D-4BA4-B523-B5B8A4F4B62D}" dt="2023-08-12T02:47:50.667" v="134" actId="700"/>
          <ac:spMkLst>
            <pc:docMk/>
            <pc:sldMk cId="1124093650" sldId="274"/>
            <ac:spMk id="6" creationId="{8DBC8E93-948E-136D-82B0-CB6894E244B9}"/>
          </ac:spMkLst>
        </pc:spChg>
        <pc:spChg chg="add del mod ord">
          <ac:chgData name="krishangisrivastava0@gmail.com" userId="6c8de4e47c74cf2a" providerId="LiveId" clId="{38F27092-198D-4BA4-B523-B5B8A4F4B62D}" dt="2023-08-12T02:47:50.667" v="134" actId="700"/>
          <ac:spMkLst>
            <pc:docMk/>
            <pc:sldMk cId="1124093650" sldId="274"/>
            <ac:spMk id="7" creationId="{3051A295-94C2-71ED-9ABC-D4829D1C9003}"/>
          </ac:spMkLst>
        </pc:spChg>
        <pc:spChg chg="add del mod ord">
          <ac:chgData name="krishangisrivastava0@gmail.com" userId="6c8de4e47c74cf2a" providerId="LiveId" clId="{38F27092-198D-4BA4-B523-B5B8A4F4B62D}" dt="2023-08-12T02:47:50.667" v="134" actId="700"/>
          <ac:spMkLst>
            <pc:docMk/>
            <pc:sldMk cId="1124093650" sldId="274"/>
            <ac:spMk id="8" creationId="{BE694A42-DDF1-4493-5937-C4F5D325384B}"/>
          </ac:spMkLst>
        </pc:spChg>
        <pc:spChg chg="add del mod ord">
          <ac:chgData name="krishangisrivastava0@gmail.com" userId="6c8de4e47c74cf2a" providerId="LiveId" clId="{38F27092-198D-4BA4-B523-B5B8A4F4B62D}" dt="2023-08-12T02:47:50.667" v="134" actId="700"/>
          <ac:spMkLst>
            <pc:docMk/>
            <pc:sldMk cId="1124093650" sldId="274"/>
            <ac:spMk id="9" creationId="{AFE6D541-4A72-478C-0CA9-304619629B6C}"/>
          </ac:spMkLst>
        </pc:spChg>
        <pc:spChg chg="add del mod ord">
          <ac:chgData name="krishangisrivastava0@gmail.com" userId="6c8de4e47c74cf2a" providerId="LiveId" clId="{38F27092-198D-4BA4-B523-B5B8A4F4B62D}" dt="2023-08-12T02:47:50.667" v="134" actId="700"/>
          <ac:spMkLst>
            <pc:docMk/>
            <pc:sldMk cId="1124093650" sldId="274"/>
            <ac:spMk id="10" creationId="{DCCC5DFA-2D4D-E771-AD90-240BB7B50296}"/>
          </ac:spMkLst>
        </pc:spChg>
        <pc:grpChg chg="mod">
          <ac:chgData name="krishangisrivastava0@gmail.com" userId="6c8de4e47c74cf2a" providerId="LiveId" clId="{38F27092-198D-4BA4-B523-B5B8A4F4B62D}" dt="2023-08-12T02:44:59.151" v="131" actId="1076"/>
          <ac:grpSpMkLst>
            <pc:docMk/>
            <pc:sldMk cId="1124093650" sldId="274"/>
            <ac:grpSpMk id="2" creationId="{00000000-0000-0000-0000-000000000000}"/>
          </ac:grpSpMkLst>
        </pc:grpChg>
        <pc:picChg chg="add mod">
          <ac:chgData name="krishangisrivastava0@gmail.com" userId="6c8de4e47c74cf2a" providerId="LiveId" clId="{38F27092-198D-4BA4-B523-B5B8A4F4B62D}" dt="2023-08-12T03:26:27.797" v="142" actId="14100"/>
          <ac:picMkLst>
            <pc:docMk/>
            <pc:sldMk cId="1124093650" sldId="274"/>
            <ac:picMk id="6" creationId="{F18E7307-D316-02C1-4731-7342561D10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B9438-B41F-4240-8F67-D8E32C0775D9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8CFD0-AEC3-40F9-909B-93C21E02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0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your-website-name.s3-website-your-region.amazonaws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harp.pixelplumbing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265740" y="-8256840"/>
            <a:ext cx="17133916" cy="24732196"/>
            <a:chOff x="2794" y="0"/>
            <a:chExt cx="3167380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18E7307-D316-02C1-4731-7342561D1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30" y="32558"/>
            <a:ext cx="18230119" cy="1025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93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356545" y="-8384450"/>
            <a:ext cx="17257106" cy="24732196"/>
            <a:chOff x="2794" y="0"/>
            <a:chExt cx="3190153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5567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740737" y="2387776"/>
            <a:ext cx="9937425" cy="5699987"/>
            <a:chOff x="0" y="0"/>
            <a:chExt cx="7981950" cy="4578350"/>
          </a:xfrm>
        </p:grpSpPr>
        <p:sp>
          <p:nvSpPr>
            <p:cNvPr id="6" name="Freeform 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69914" b="-69914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577546" y="3426851"/>
            <a:ext cx="3363508" cy="4660912"/>
            <a:chOff x="0" y="0"/>
            <a:chExt cx="4734560" cy="6560820"/>
          </a:xfrm>
        </p:grpSpPr>
        <p:sp>
          <p:nvSpPr>
            <p:cNvPr id="12" name="Freeform 12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4"/>
              <a:stretch>
                <a:fillRect t="-2244" b="-2244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4750810" y="4945545"/>
            <a:ext cx="1653471" cy="3271677"/>
            <a:chOff x="0" y="0"/>
            <a:chExt cx="2620010" cy="5184140"/>
          </a:xfrm>
        </p:grpSpPr>
        <p:sp>
          <p:nvSpPr>
            <p:cNvPr id="24" name="Freeform 2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2189" r="-22189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AF7F2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1028700" y="895350"/>
            <a:ext cx="11274920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500" spc="675" dirty="0">
                <a:solidFill>
                  <a:srgbClr val="FAF7F2"/>
                </a:solidFill>
                <a:latin typeface="Horizon"/>
              </a:rPr>
              <a:t>PROJECT 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3312551"/>
            <a:ext cx="6721916" cy="59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3"/>
              </a:lnSpc>
              <a:spcBef>
                <a:spcPct val="0"/>
              </a:spcBef>
            </a:pPr>
            <a:endParaRPr lang="en-US" sz="3402" spc="510" dirty="0">
              <a:solidFill>
                <a:srgbClr val="FAF7F2"/>
              </a:solidFill>
              <a:latin typeface="Horizon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15835270" y="8793669"/>
            <a:ext cx="1424030" cy="523496"/>
            <a:chOff x="0" y="0"/>
            <a:chExt cx="1345399" cy="494590"/>
          </a:xfrm>
        </p:grpSpPr>
        <p:sp>
          <p:nvSpPr>
            <p:cNvPr id="36" name="Freeform 36"/>
            <p:cNvSpPr/>
            <p:nvPr/>
          </p:nvSpPr>
          <p:spPr>
            <a:xfrm>
              <a:off x="203200" y="-396"/>
              <a:ext cx="938999" cy="495383"/>
            </a:xfrm>
            <a:custGeom>
              <a:avLst/>
              <a:gdLst/>
              <a:ahLst/>
              <a:cxnLst/>
              <a:rect l="l" t="t" r="r" b="b"/>
              <a:pathLst>
                <a:path w="938999" h="495383">
                  <a:moveTo>
                    <a:pt x="938999" y="396"/>
                  </a:moveTo>
                  <a:cubicBezTo>
                    <a:pt x="850386" y="0"/>
                    <a:pt x="768333" y="47047"/>
                    <a:pt x="723912" y="123723"/>
                  </a:cubicBezTo>
                  <a:cubicBezTo>
                    <a:pt x="679490" y="200399"/>
                    <a:pt x="679490" y="294983"/>
                    <a:pt x="723912" y="371659"/>
                  </a:cubicBezTo>
                  <a:cubicBezTo>
                    <a:pt x="768333" y="448335"/>
                    <a:pt x="850386" y="495383"/>
                    <a:pt x="938999" y="494986"/>
                  </a:cubicBezTo>
                  <a:lnTo>
                    <a:pt x="0" y="494986"/>
                  </a:lnTo>
                  <a:cubicBezTo>
                    <a:pt x="88614" y="495383"/>
                    <a:pt x="170666" y="448335"/>
                    <a:pt x="215087" y="371659"/>
                  </a:cubicBezTo>
                  <a:cubicBezTo>
                    <a:pt x="259509" y="294983"/>
                    <a:pt x="259509" y="200399"/>
                    <a:pt x="215087" y="123723"/>
                  </a:cubicBezTo>
                  <a:cubicBezTo>
                    <a:pt x="170666" y="47047"/>
                    <a:pt x="88614" y="0"/>
                    <a:pt x="0" y="3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AF7F2"/>
              </a:solidFill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39101" tIns="39101" rIns="39101" bIns="39101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067019" y="4812195"/>
            <a:ext cx="6683597" cy="504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endParaRPr lang="en-US" sz="4800" spc="100" dirty="0">
              <a:solidFill>
                <a:srgbClr val="FAF7F2"/>
              </a:solidFill>
              <a:latin typeface="TT Prosto Sans"/>
            </a:endParaRPr>
          </a:p>
        </p:txBody>
      </p:sp>
      <p:sp>
        <p:nvSpPr>
          <p:cNvPr id="42" name="Title 41"/>
          <p:cNvSpPr>
            <a:spLocks noGrp="1"/>
          </p:cNvSpPr>
          <p:nvPr>
            <p:ph type="ctrTitle"/>
          </p:nvPr>
        </p:nvSpPr>
        <p:spPr>
          <a:xfrm>
            <a:off x="525647" y="2511623"/>
            <a:ext cx="8771977" cy="1470025"/>
          </a:xfrm>
        </p:spPr>
        <p:txBody>
          <a:bodyPr>
            <a:normAutofit/>
          </a:bodyPr>
          <a:lstStyle/>
          <a:p>
            <a:pPr algn="just"/>
            <a:r>
              <a:rPr lang="en-US" sz="7200" b="1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Static Website Hosting</a:t>
            </a:r>
            <a:endParaRPr lang="en-US" sz="7200" b="1" u="sng" dirty="0"/>
          </a:p>
        </p:txBody>
      </p:sp>
      <p:sp>
        <p:nvSpPr>
          <p:cNvPr id="43" name="Subtitle 42"/>
          <p:cNvSpPr>
            <a:spLocks noGrp="1"/>
          </p:cNvSpPr>
          <p:nvPr>
            <p:ph type="subTitle" idx="1"/>
          </p:nvPr>
        </p:nvSpPr>
        <p:spPr>
          <a:xfrm>
            <a:off x="152400" y="4502048"/>
            <a:ext cx="9386577" cy="2317851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Create a static website and deploy it using AWS services. A static website is a site that consists of HTML, CSS, and JavaScript files, and it doesn't require server-side processing or a database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481784" y="-8546526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303620" y="2293507"/>
            <a:ext cx="9937425" cy="5699987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69914" b="-69914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5502571"/>
            <a:ext cx="5217715" cy="2511825"/>
            <a:chOff x="0" y="-66675"/>
            <a:chExt cx="6956954" cy="334910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6956954" cy="490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endParaRPr lang="en-US" sz="2100" spc="315" dirty="0">
                <a:solidFill>
                  <a:srgbClr val="FAF7F2"/>
                </a:solidFill>
                <a:latin typeface="Horizon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47940"/>
              <a:ext cx="6956954" cy="61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84"/>
                </a:lnSpc>
                <a:spcBef>
                  <a:spcPct val="0"/>
                </a:spcBef>
              </a:pPr>
              <a:endParaRPr lang="en-US" sz="2268" u="none" spc="113" dirty="0">
                <a:solidFill>
                  <a:srgbClr val="FAF7F2"/>
                </a:solidFill>
                <a:latin typeface="TT Prosto San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951317"/>
              <a:ext cx="6956954" cy="490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endParaRPr lang="en-US" sz="2100" spc="315" dirty="0">
                <a:solidFill>
                  <a:srgbClr val="FAF7F2"/>
                </a:solidFill>
                <a:latin typeface="Horizon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665931"/>
              <a:ext cx="6956954" cy="61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84"/>
                </a:lnSpc>
                <a:spcBef>
                  <a:spcPct val="0"/>
                </a:spcBef>
              </a:pPr>
              <a:endParaRPr lang="en-US" sz="2268" u="none" spc="113" dirty="0">
                <a:solidFill>
                  <a:srgbClr val="FAF7F2"/>
                </a:solidFill>
                <a:latin typeface="TT Prosto Sans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846141" y="5502571"/>
            <a:ext cx="5217715" cy="2511825"/>
            <a:chOff x="0" y="-66675"/>
            <a:chExt cx="6956954" cy="334910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66675"/>
              <a:ext cx="6956954" cy="490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endParaRPr lang="en-US" sz="2100" spc="315" dirty="0">
                <a:solidFill>
                  <a:srgbClr val="FAF7F2"/>
                </a:solidFill>
                <a:latin typeface="Horizon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47940"/>
              <a:ext cx="6956954" cy="61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84"/>
                </a:lnSpc>
                <a:spcBef>
                  <a:spcPct val="0"/>
                </a:spcBef>
              </a:pPr>
              <a:endParaRPr lang="en-US" sz="2268" u="none" spc="113" dirty="0">
                <a:solidFill>
                  <a:srgbClr val="FAF7F2"/>
                </a:solidFill>
                <a:latin typeface="TT Prosto Sans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51317"/>
              <a:ext cx="6956954" cy="490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endParaRPr lang="en-US" sz="2100" spc="315" dirty="0">
                <a:solidFill>
                  <a:srgbClr val="FAF7F2"/>
                </a:solidFill>
                <a:latin typeface="Horizon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665931"/>
              <a:ext cx="6956954" cy="61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84"/>
                </a:lnSpc>
                <a:spcBef>
                  <a:spcPct val="0"/>
                </a:spcBef>
              </a:pPr>
              <a:endParaRPr lang="en-US" sz="2268" u="none" spc="113" dirty="0">
                <a:solidFill>
                  <a:srgbClr val="FAF7F2"/>
                </a:solidFill>
                <a:latin typeface="TT Prosto Sans"/>
              </a:endParaRPr>
            </a:p>
          </p:txBody>
        </p:sp>
      </p:grpSp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537114" y="613651"/>
            <a:ext cx="8229600" cy="1143000"/>
          </a:xfrm>
        </p:spPr>
        <p:txBody>
          <a:bodyPr>
            <a:noAutofit/>
          </a:bodyPr>
          <a:lstStyle/>
          <a:p>
            <a:pPr algn="just"/>
            <a:r>
              <a:rPr lang="en-US" sz="72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0" name="Subtitle 29"/>
          <p:cNvSpPr>
            <a:spLocks noGrp="1"/>
          </p:cNvSpPr>
          <p:nvPr>
            <p:ph idx="1"/>
          </p:nvPr>
        </p:nvSpPr>
        <p:spPr>
          <a:xfrm>
            <a:off x="542430" y="1974940"/>
            <a:ext cx="10809348" cy="6292760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endParaRPr lang="en-US" sz="4000" dirty="0"/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algn="just">
              <a:buFont typeface="Courier New" panose="02070309020205020404" pitchFamily="49" charset="0"/>
              <a:buChar char="o"/>
            </a:pP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STEPS TO CREATE WEBSITE</a:t>
            </a:r>
          </a:p>
          <a:p>
            <a:pPr algn="just">
              <a:buFont typeface="Courier New" panose="02070309020205020404" pitchFamily="49" charset="0"/>
              <a:buChar char="o"/>
            </a:pP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SUMMARY &amp; BENEFITS</a:t>
            </a:r>
          </a:p>
          <a:p>
            <a:pPr algn="just">
              <a:buFont typeface="Courier New" panose="02070309020205020404" pitchFamily="49" charset="0"/>
              <a:buChar char="o"/>
            </a:pP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250626" y="-8698926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165161" y="4754576"/>
            <a:ext cx="860302" cy="470479"/>
          </a:xfrm>
          <a:prstGeom prst="rect">
            <a:avLst/>
          </a:prstGeom>
        </p:spPr>
        <p:txBody>
          <a:bodyPr lIns="39101" tIns="39101" rIns="39101" bIns="39101" rtlCol="0" anchor="ctr"/>
          <a:lstStyle/>
          <a:p>
            <a:pPr algn="ctr">
              <a:lnSpc>
                <a:spcPts val="1439"/>
              </a:lnSpc>
            </a:pPr>
            <a:endParaRPr/>
          </a:p>
        </p:txBody>
      </p:sp>
      <p:sp>
        <p:nvSpPr>
          <p:cNvPr id="52" name="Title 51"/>
          <p:cNvSpPr>
            <a:spLocks noGrp="1"/>
          </p:cNvSpPr>
          <p:nvPr>
            <p:ph type="ctrTitle"/>
          </p:nvPr>
        </p:nvSpPr>
        <p:spPr>
          <a:xfrm>
            <a:off x="381000" y="266700"/>
            <a:ext cx="13229318" cy="1470025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6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TO CREATE STATIC WEBSITE</a:t>
            </a:r>
            <a:endParaRPr lang="en-US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Subtitle 52"/>
          <p:cNvSpPr>
            <a:spLocks noGrp="1"/>
          </p:cNvSpPr>
          <p:nvPr>
            <p:ph type="subTitle" idx="1"/>
          </p:nvPr>
        </p:nvSpPr>
        <p:spPr>
          <a:xfrm>
            <a:off x="382772" y="1736724"/>
            <a:ext cx="10210800" cy="5616575"/>
          </a:xfrm>
        </p:spPr>
        <p:txBody>
          <a:bodyPr>
            <a:normAutofit/>
          </a:bodyPr>
          <a:lstStyle/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an S3 Bucket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Configure The Bucket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 Website Content 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Configure Permissions 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 Website Endpoint 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2019300"/>
            <a:ext cx="9058340" cy="419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250626" y="-8698926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165161" y="4754576"/>
            <a:ext cx="860302" cy="470479"/>
          </a:xfrm>
          <a:prstGeom prst="rect">
            <a:avLst/>
          </a:prstGeom>
        </p:spPr>
        <p:txBody>
          <a:bodyPr lIns="39101" tIns="39101" rIns="39101" bIns="39101" rtlCol="0" anchor="ctr"/>
          <a:lstStyle/>
          <a:p>
            <a:pPr algn="ctr">
              <a:lnSpc>
                <a:spcPts val="1439"/>
              </a:lnSpc>
            </a:pPr>
            <a:endParaRPr/>
          </a:p>
        </p:txBody>
      </p:sp>
      <p:sp>
        <p:nvSpPr>
          <p:cNvPr id="52" name="Title 51"/>
          <p:cNvSpPr>
            <a:spLocks noGrp="1"/>
          </p:cNvSpPr>
          <p:nvPr>
            <p:ph type="ctrTitle"/>
          </p:nvPr>
        </p:nvSpPr>
        <p:spPr>
          <a:xfrm>
            <a:off x="381000" y="266700"/>
            <a:ext cx="16002000" cy="1470025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6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CREATION &amp; CONFIGURATION OF BUCKET </a:t>
            </a:r>
            <a:endParaRPr lang="en-US" sz="54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Subtitle 52"/>
          <p:cNvSpPr>
            <a:spLocks noGrp="1"/>
          </p:cNvSpPr>
          <p:nvPr>
            <p:ph type="subTitle" idx="1"/>
          </p:nvPr>
        </p:nvSpPr>
        <p:spPr>
          <a:xfrm>
            <a:off x="533400" y="1736724"/>
            <a:ext cx="10668000" cy="5464176"/>
          </a:xfrm>
        </p:spPr>
        <p:txBody>
          <a:bodyPr>
            <a:normAutofit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</a:rPr>
              <a:t> Create an S3 bucket ( unique name ) 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</a:rPr>
              <a:t> Select region ( up east 1 Northern Virginia )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</a:rPr>
              <a:t> Change bucket properties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</a:rPr>
              <a:t> ( Static Website , Hosting )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</a:rPr>
              <a:t> Use your bucket to host a website 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</a:rPr>
              <a:t> Enter </a:t>
            </a:r>
            <a:r>
              <a:rPr lang="en-US" sz="3600" b="1" u="sng" dirty="0">
                <a:solidFill>
                  <a:schemeClr val="bg1"/>
                </a:solidFill>
              </a:rPr>
              <a:t>HTML</a:t>
            </a:r>
            <a:r>
              <a:rPr lang="en-US" sz="3600" dirty="0">
                <a:solidFill>
                  <a:schemeClr val="bg1"/>
                </a:solidFill>
              </a:rPr>
              <a:t> file as index document 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</a:rPr>
              <a:t> Save configuration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6011861"/>
            <a:ext cx="10317995" cy="399161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994" y="2318857"/>
            <a:ext cx="8157103" cy="31969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8493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250626" y="-8698926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165161" y="4754576"/>
            <a:ext cx="860302" cy="470479"/>
          </a:xfrm>
          <a:prstGeom prst="rect">
            <a:avLst/>
          </a:prstGeom>
        </p:spPr>
        <p:txBody>
          <a:bodyPr lIns="39101" tIns="39101" rIns="39101" bIns="39101" rtlCol="0" anchor="ctr"/>
          <a:lstStyle/>
          <a:p>
            <a:pPr algn="ctr">
              <a:lnSpc>
                <a:spcPts val="1439"/>
              </a:lnSpc>
            </a:pPr>
            <a:endParaRPr/>
          </a:p>
        </p:txBody>
      </p:sp>
      <p:sp>
        <p:nvSpPr>
          <p:cNvPr id="52" name="Title 51"/>
          <p:cNvSpPr>
            <a:spLocks noGrp="1"/>
          </p:cNvSpPr>
          <p:nvPr>
            <p:ph type="ctrTitle"/>
          </p:nvPr>
        </p:nvSpPr>
        <p:spPr>
          <a:xfrm>
            <a:off x="381000" y="266700"/>
            <a:ext cx="17526000" cy="1470025"/>
          </a:xfrm>
        </p:spPr>
        <p:txBody>
          <a:bodyPr>
            <a:normAutofit/>
          </a:bodyPr>
          <a:lstStyle/>
          <a:p>
            <a:pPr algn="just"/>
            <a:r>
              <a:rPr lang="en-US" sz="5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 CONTENT &amp; CONFIGURE  PERMISSIONS  </a:t>
            </a:r>
          </a:p>
        </p:txBody>
      </p:sp>
      <p:sp>
        <p:nvSpPr>
          <p:cNvPr id="53" name="Subtitle 52"/>
          <p:cNvSpPr>
            <a:spLocks noGrp="1"/>
          </p:cNvSpPr>
          <p:nvPr>
            <p:ph type="subTitle" idx="1"/>
          </p:nvPr>
        </p:nvSpPr>
        <p:spPr>
          <a:xfrm>
            <a:off x="533400" y="1736724"/>
            <a:ext cx="10668000" cy="5464176"/>
          </a:xfrm>
        </p:spPr>
        <p:txBody>
          <a:bodyPr>
            <a:normAutofit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US" sz="3600" b="1" dirty="0">
                <a:solidFill>
                  <a:schemeClr val="bg1"/>
                </a:solidFill>
              </a:rPr>
              <a:t> Go to S3 bucket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600" b="1" dirty="0">
                <a:solidFill>
                  <a:schemeClr val="bg1"/>
                </a:solidFill>
              </a:rPr>
              <a:t> Upload all files  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600" b="1" dirty="0">
                <a:solidFill>
                  <a:schemeClr val="bg1"/>
                </a:solidFill>
              </a:rPr>
              <a:t> Go to </a:t>
            </a:r>
            <a:r>
              <a:rPr lang="en-US" sz="3600" b="1" u="sng" dirty="0">
                <a:solidFill>
                  <a:schemeClr val="bg1"/>
                </a:solidFill>
              </a:rPr>
              <a:t>ACTIONS </a:t>
            </a:r>
            <a:r>
              <a:rPr lang="en-US" sz="3600" b="1" dirty="0">
                <a:solidFill>
                  <a:schemeClr val="bg1"/>
                </a:solidFill>
              </a:rPr>
              <a:t>and </a:t>
            </a:r>
            <a:r>
              <a:rPr lang="en-US" sz="3600" b="1" u="sng" dirty="0">
                <a:solidFill>
                  <a:schemeClr val="bg1"/>
                </a:solidFill>
              </a:rPr>
              <a:t>MAKE PUBLIC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99" y="1544683"/>
            <a:ext cx="10324214" cy="42449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834" y="6183438"/>
            <a:ext cx="10518144" cy="3995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83894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250626" y="-8698926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165161" y="4754576"/>
            <a:ext cx="860302" cy="470479"/>
          </a:xfrm>
          <a:prstGeom prst="rect">
            <a:avLst/>
          </a:prstGeom>
        </p:spPr>
        <p:txBody>
          <a:bodyPr lIns="39101" tIns="39101" rIns="39101" bIns="39101" rtlCol="0" anchor="ctr"/>
          <a:lstStyle/>
          <a:p>
            <a:pPr algn="ctr">
              <a:lnSpc>
                <a:spcPts val="1439"/>
              </a:lnSpc>
            </a:pPr>
            <a:endParaRPr/>
          </a:p>
        </p:txBody>
      </p:sp>
      <p:sp>
        <p:nvSpPr>
          <p:cNvPr id="52" name="Title 51"/>
          <p:cNvSpPr>
            <a:spLocks noGrp="1"/>
          </p:cNvSpPr>
          <p:nvPr>
            <p:ph type="ctrTitle"/>
          </p:nvPr>
        </p:nvSpPr>
        <p:spPr>
          <a:xfrm>
            <a:off x="381000" y="266700"/>
            <a:ext cx="17526000" cy="1470025"/>
          </a:xfrm>
        </p:spPr>
        <p:txBody>
          <a:bodyPr>
            <a:normAutofit/>
          </a:bodyPr>
          <a:lstStyle/>
          <a:p>
            <a:pPr algn="just"/>
            <a:r>
              <a:rPr lang="en-US" sz="5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 ENDPOINT </a:t>
            </a:r>
          </a:p>
        </p:txBody>
      </p:sp>
      <p:sp>
        <p:nvSpPr>
          <p:cNvPr id="53" name="Subtitle 52"/>
          <p:cNvSpPr>
            <a:spLocks noGrp="1"/>
          </p:cNvSpPr>
          <p:nvPr>
            <p:ph type="subTitle" idx="1"/>
          </p:nvPr>
        </p:nvSpPr>
        <p:spPr>
          <a:xfrm>
            <a:off x="533400" y="1736724"/>
            <a:ext cx="13868400" cy="5464176"/>
          </a:xfrm>
        </p:spPr>
        <p:txBody>
          <a:bodyPr>
            <a:normAutofit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US" sz="3600" b="1" dirty="0">
                <a:solidFill>
                  <a:schemeClr val="bg1"/>
                </a:solidFill>
              </a:rPr>
              <a:t> Enable website endpoint URL 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600" b="1" dirty="0">
                <a:solidFill>
                  <a:schemeClr val="bg1"/>
                </a:solidFill>
                <a:hlinkClick r:id="rId3" tooltip="http://your-website-name.s3-website-your-region.amazonaws.com"/>
              </a:rPr>
              <a:t> http://your-website-name.s3-website-your-region.amazonaws.com</a:t>
            </a:r>
            <a:endParaRPr lang="en-US" sz="3600" b="1" dirty="0">
              <a:solidFill>
                <a:schemeClr val="bg1"/>
              </a:solidFill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44" y="4152900"/>
            <a:ext cx="13192033" cy="47724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16287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250626" y="-8698926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165161" y="4754576"/>
            <a:ext cx="860302" cy="470479"/>
          </a:xfrm>
          <a:prstGeom prst="rect">
            <a:avLst/>
          </a:prstGeom>
        </p:spPr>
        <p:txBody>
          <a:bodyPr lIns="39101" tIns="39101" rIns="39101" bIns="39101" rtlCol="0" anchor="ctr"/>
          <a:lstStyle/>
          <a:p>
            <a:pPr algn="ctr">
              <a:lnSpc>
                <a:spcPts val="1439"/>
              </a:lnSpc>
            </a:pPr>
            <a:endParaRPr/>
          </a:p>
        </p:txBody>
      </p:sp>
      <p:sp>
        <p:nvSpPr>
          <p:cNvPr id="52" name="Title 51"/>
          <p:cNvSpPr>
            <a:spLocks noGrp="1"/>
          </p:cNvSpPr>
          <p:nvPr>
            <p:ph type="ctrTitle"/>
          </p:nvPr>
        </p:nvSpPr>
        <p:spPr>
          <a:xfrm>
            <a:off x="381000" y="266700"/>
            <a:ext cx="17526000" cy="1470025"/>
          </a:xfrm>
        </p:spPr>
        <p:txBody>
          <a:bodyPr>
            <a:normAutofit/>
          </a:bodyPr>
          <a:lstStyle/>
          <a:p>
            <a:pPr algn="just"/>
            <a:r>
              <a:rPr lang="en-US" sz="5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&amp; BENEFITS</a:t>
            </a:r>
          </a:p>
        </p:txBody>
      </p:sp>
      <p:sp>
        <p:nvSpPr>
          <p:cNvPr id="53" name="Subtitle 52"/>
          <p:cNvSpPr>
            <a:spLocks noGrp="1"/>
          </p:cNvSpPr>
          <p:nvPr>
            <p:ph type="subTitle" idx="1"/>
          </p:nvPr>
        </p:nvSpPr>
        <p:spPr>
          <a:xfrm>
            <a:off x="533400" y="1736724"/>
            <a:ext cx="13868400" cy="8054976"/>
          </a:xfrm>
        </p:spPr>
        <p:txBody>
          <a:bodyPr>
            <a:normAutofit/>
          </a:bodyPr>
          <a:lstStyle/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website hosting involves storing and serving web content that doesn't change, like HTML, CSS, and images, directly from a server to users' browsers. 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It's cost-effective and fast since there's no need for dynamic processing. Popular services for static site hosting include GitHub Pages, Netlify, and Amazon S3. 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upload your files, and these services distribute your site globally, ensuring high availability and reduced load times.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It's easy to create, faster to load, and usually cheaper to host. Since it doesn't change often, it's also more secure. </a:t>
            </a:r>
          </a:p>
        </p:txBody>
      </p:sp>
    </p:spTree>
    <p:extLst>
      <p:ext uri="{BB962C8B-B14F-4D97-AF65-F5344CB8AC3E}">
        <p14:creationId xmlns:p14="http://schemas.microsoft.com/office/powerpoint/2010/main" val="3402174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563981" y="-9095040"/>
            <a:ext cx="17147034" cy="24732196"/>
            <a:chOff x="369" y="0"/>
            <a:chExt cx="3169805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369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86000" y="3271058"/>
            <a:ext cx="13925041" cy="146367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1200" dirty="0">
                <a:solidFill>
                  <a:srgbClr val="FAF7F2"/>
                </a:solidFill>
                <a:latin typeface="Horizo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356545" y="-7864050"/>
            <a:ext cx="17257106" cy="24732196"/>
            <a:chOff x="2794" y="0"/>
            <a:chExt cx="3190153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5567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740737" y="2387776"/>
            <a:ext cx="9937425" cy="5699987"/>
            <a:chOff x="0" y="0"/>
            <a:chExt cx="7981950" cy="4578350"/>
          </a:xfrm>
        </p:grpSpPr>
        <p:sp>
          <p:nvSpPr>
            <p:cNvPr id="6" name="Freeform 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69914" b="-69914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577546" y="3426851"/>
            <a:ext cx="3363508" cy="4660912"/>
            <a:chOff x="0" y="0"/>
            <a:chExt cx="4734560" cy="6560820"/>
          </a:xfrm>
        </p:grpSpPr>
        <p:sp>
          <p:nvSpPr>
            <p:cNvPr id="12" name="Freeform 12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4"/>
              <a:stretch>
                <a:fillRect t="-2244" b="-2244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4750810" y="4945545"/>
            <a:ext cx="1653471" cy="3271677"/>
            <a:chOff x="0" y="0"/>
            <a:chExt cx="2620010" cy="5184140"/>
          </a:xfrm>
        </p:grpSpPr>
        <p:sp>
          <p:nvSpPr>
            <p:cNvPr id="24" name="Freeform 2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2189" r="-22189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AF7F2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1028700" y="895350"/>
            <a:ext cx="11274920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500" spc="675" dirty="0">
                <a:solidFill>
                  <a:srgbClr val="FAF7F2"/>
                </a:solidFill>
                <a:latin typeface="Horizon"/>
              </a:rPr>
              <a:t>PROJECT 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3312551"/>
            <a:ext cx="6721916" cy="59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3"/>
              </a:lnSpc>
              <a:spcBef>
                <a:spcPct val="0"/>
              </a:spcBef>
            </a:pPr>
            <a:endParaRPr lang="en-US" sz="3402" spc="510" dirty="0">
              <a:solidFill>
                <a:srgbClr val="FAF7F2"/>
              </a:solidFill>
              <a:latin typeface="Horizon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15835270" y="8793669"/>
            <a:ext cx="1424030" cy="523496"/>
            <a:chOff x="0" y="0"/>
            <a:chExt cx="1345399" cy="494590"/>
          </a:xfrm>
        </p:grpSpPr>
        <p:sp>
          <p:nvSpPr>
            <p:cNvPr id="36" name="Freeform 36"/>
            <p:cNvSpPr/>
            <p:nvPr/>
          </p:nvSpPr>
          <p:spPr>
            <a:xfrm>
              <a:off x="203200" y="-396"/>
              <a:ext cx="938999" cy="495383"/>
            </a:xfrm>
            <a:custGeom>
              <a:avLst/>
              <a:gdLst/>
              <a:ahLst/>
              <a:cxnLst/>
              <a:rect l="l" t="t" r="r" b="b"/>
              <a:pathLst>
                <a:path w="938999" h="495383">
                  <a:moveTo>
                    <a:pt x="938999" y="396"/>
                  </a:moveTo>
                  <a:cubicBezTo>
                    <a:pt x="850386" y="0"/>
                    <a:pt x="768333" y="47047"/>
                    <a:pt x="723912" y="123723"/>
                  </a:cubicBezTo>
                  <a:cubicBezTo>
                    <a:pt x="679490" y="200399"/>
                    <a:pt x="679490" y="294983"/>
                    <a:pt x="723912" y="371659"/>
                  </a:cubicBezTo>
                  <a:cubicBezTo>
                    <a:pt x="768333" y="448335"/>
                    <a:pt x="850386" y="495383"/>
                    <a:pt x="938999" y="494986"/>
                  </a:cubicBezTo>
                  <a:lnTo>
                    <a:pt x="0" y="494986"/>
                  </a:lnTo>
                  <a:cubicBezTo>
                    <a:pt x="88614" y="495383"/>
                    <a:pt x="170666" y="448335"/>
                    <a:pt x="215087" y="371659"/>
                  </a:cubicBezTo>
                  <a:cubicBezTo>
                    <a:pt x="259509" y="294983"/>
                    <a:pt x="259509" y="200399"/>
                    <a:pt x="215087" y="123723"/>
                  </a:cubicBezTo>
                  <a:cubicBezTo>
                    <a:pt x="170666" y="47047"/>
                    <a:pt x="88614" y="0"/>
                    <a:pt x="0" y="3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AF7F2"/>
              </a:solidFill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39101" tIns="39101" rIns="39101" bIns="39101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067019" y="4812195"/>
            <a:ext cx="6683597" cy="504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endParaRPr lang="en-US" sz="4800" spc="100" dirty="0">
              <a:solidFill>
                <a:srgbClr val="FAF7F2"/>
              </a:solidFill>
              <a:latin typeface="TT Prosto Sans"/>
            </a:endParaRPr>
          </a:p>
        </p:txBody>
      </p:sp>
      <p:sp>
        <p:nvSpPr>
          <p:cNvPr id="42" name="Title 41"/>
          <p:cNvSpPr>
            <a:spLocks noGrp="1"/>
          </p:cNvSpPr>
          <p:nvPr>
            <p:ph type="ctrTitle"/>
          </p:nvPr>
        </p:nvSpPr>
        <p:spPr>
          <a:xfrm>
            <a:off x="152400" y="2387776"/>
            <a:ext cx="9228358" cy="1848374"/>
          </a:xfrm>
        </p:spPr>
        <p:txBody>
          <a:bodyPr>
            <a:normAutofit fontScale="90000"/>
          </a:bodyPr>
          <a:lstStyle/>
          <a:p>
            <a:r>
              <a:rPr lang="en-US" sz="7200" b="1" u="sng" dirty="0">
                <a:solidFill>
                  <a:schemeClr val="bg1"/>
                </a:solidFill>
              </a:rPr>
              <a:t>SERVERLESS IMAGE PROCESSING</a:t>
            </a:r>
          </a:p>
        </p:txBody>
      </p:sp>
      <p:sp>
        <p:nvSpPr>
          <p:cNvPr id="43" name="Subtitle 42"/>
          <p:cNvSpPr>
            <a:spLocks noGrp="1"/>
          </p:cNvSpPr>
          <p:nvPr>
            <p:ph type="subTitle" idx="1"/>
          </p:nvPr>
        </p:nvSpPr>
        <p:spPr>
          <a:xfrm>
            <a:off x="152400" y="4502048"/>
            <a:ext cx="9386577" cy="2317851"/>
          </a:xfrm>
        </p:spPr>
        <p:txBody>
          <a:bodyPr>
            <a:normAutofit/>
          </a:bodyPr>
          <a:lstStyle/>
          <a:p>
            <a:pPr algn="just"/>
            <a:r>
              <a:rPr lang="en-US" sz="4000" b="1" u="sng" dirty="0">
                <a:solidFill>
                  <a:schemeClr val="bg1"/>
                </a:solidFill>
              </a:rPr>
              <a:t>Create a server-less image processing application that automatically resizes and optimizes images </a:t>
            </a:r>
          </a:p>
          <a:p>
            <a:pPr algn="just"/>
            <a:endParaRPr lang="en-US" sz="4000" dirty="0">
              <a:solidFill>
                <a:schemeClr val="bg1"/>
              </a:solidFill>
            </a:endParaRPr>
          </a:p>
          <a:p>
            <a:pPr algn="just"/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078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784026" y="-9079926"/>
            <a:ext cx="17164144" cy="24732196"/>
            <a:chOff x="2794" y="0"/>
            <a:chExt cx="3167380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3203683" y="1333500"/>
            <a:ext cx="11274920" cy="82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7200" b="1" u="sng" spc="675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53238" y="3972881"/>
            <a:ext cx="5578762" cy="62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750"/>
              </a:lnSpc>
            </a:pPr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604135" y="3972881"/>
            <a:ext cx="5578762" cy="62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750"/>
              </a:lnSpc>
            </a:pPr>
            <a:endParaRPr lang="en-US" sz="2300" u="none" spc="345" dirty="0">
              <a:solidFill>
                <a:srgbClr val="FAF7F2"/>
              </a:solidFill>
              <a:latin typeface="TT Prosto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3972881"/>
            <a:ext cx="923092" cy="62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750"/>
              </a:lnSpc>
            </a:pPr>
            <a:endParaRPr lang="en-US" sz="2300" u="none" spc="345" dirty="0">
              <a:solidFill>
                <a:srgbClr val="FAF7F2"/>
              </a:solidFill>
              <a:latin typeface="TT Prosto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379597" y="3972881"/>
            <a:ext cx="923092" cy="62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750"/>
              </a:lnSpc>
            </a:pPr>
            <a:endParaRPr lang="en-US" sz="2300" u="none" spc="345" dirty="0">
              <a:solidFill>
                <a:srgbClr val="FAF7F2"/>
              </a:solidFill>
              <a:latin typeface="TT Prosto Sans"/>
            </a:endParaRP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-15989" y="3286172"/>
            <a:ext cx="15198886" cy="6059891"/>
          </a:xfrm>
        </p:spPr>
        <p:txBody>
          <a:bodyPr>
            <a:normAutofit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S3 BUCKETS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IAM ROLES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LAMBADA FUNCTION &amp; CODE PROPERTIES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TESTING </a:t>
            </a:r>
          </a:p>
          <a:p>
            <a:pPr algn="just"/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481785" y="-8238629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14400" y="1258459"/>
            <a:ext cx="11274920" cy="82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7200" b="1" u="sng" spc="675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991220" y="3307754"/>
            <a:ext cx="9839580" cy="5447645"/>
            <a:chOff x="-1" y="802252"/>
            <a:chExt cx="12357438" cy="3816297"/>
          </a:xfrm>
        </p:grpSpPr>
        <p:sp>
          <p:nvSpPr>
            <p:cNvPr id="13" name="TextBox 13"/>
            <p:cNvSpPr txBox="1"/>
            <p:nvPr/>
          </p:nvSpPr>
          <p:spPr>
            <a:xfrm>
              <a:off x="-1" y="802252"/>
              <a:ext cx="12357438" cy="38162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This solution creates a server-less architecture to initiate cost-effective image processing in the AWS Cloud. The architecture combines AWS services with </a:t>
              </a:r>
              <a:r>
                <a:rPr lang="en-US" sz="3600" u="sng" dirty="0">
                  <a:solidFill>
                    <a:schemeClr val="bg1"/>
                  </a:solidFill>
                  <a:hlinkClick r:id="rId3"/>
                </a:rPr>
                <a:t>sharp</a:t>
              </a:r>
              <a:r>
                <a:rPr lang="en-US" sz="3600" dirty="0">
                  <a:solidFill>
                    <a:schemeClr val="bg1"/>
                  </a:solidFill>
                </a:rPr>
                <a:t> open-source image processing software and is optimized for dynamic image manipulation. You can use this solution to help you maintain high-quality images on your websites and mobile applications to drive user engagement.</a:t>
              </a:r>
            </a:p>
            <a:p>
              <a:r>
                <a:rPr lang="en-US" sz="3600" dirty="0">
                  <a:solidFill>
                    <a:schemeClr val="bg1"/>
                  </a:solidFill>
                </a:rPr>
                <a:t> </a:t>
              </a:r>
            </a:p>
            <a:p>
              <a:pPr algn="just">
                <a:lnSpc>
                  <a:spcPts val="3600"/>
                </a:lnSpc>
              </a:pPr>
              <a:endParaRPr lang="en-US" sz="4000" spc="100" dirty="0">
                <a:solidFill>
                  <a:schemeClr val="bg1"/>
                </a:solidFill>
                <a:latin typeface="TT Prosto San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521684"/>
              <a:ext cx="11293533" cy="541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endParaRPr lang="en-US" sz="2000" spc="100" dirty="0">
                <a:solidFill>
                  <a:srgbClr val="FAF7F2"/>
                </a:solidFill>
                <a:latin typeface="TT Prosto Sans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820779" y="981075"/>
            <a:ext cx="5438521" cy="27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endParaRPr lang="en-US" sz="1800" spc="360" dirty="0">
              <a:solidFill>
                <a:srgbClr val="FAF7F2"/>
              </a:solidFill>
              <a:latin typeface="Beautifully Delicious Sans Heavy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887" y="3504603"/>
            <a:ext cx="7838753" cy="42741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616782" y="-8358512"/>
            <a:ext cx="17133916" cy="24971961"/>
            <a:chOff x="2794" y="0"/>
            <a:chExt cx="3167380" cy="4616323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44323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1144127"/>
            <a:ext cx="11274920" cy="82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7200" b="1" u="sng" spc="675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S3 BUCKET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9885" y="2171608"/>
            <a:ext cx="9325106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600"/>
              </a:lnSpc>
              <a:buFont typeface="Courier New" panose="02070309020205020404" pitchFamily="49" charset="0"/>
              <a:buChar char="o"/>
            </a:pPr>
            <a:endParaRPr lang="en-US" sz="2800" spc="100" dirty="0">
              <a:solidFill>
                <a:srgbClr val="FAF7F2"/>
              </a:solidFill>
              <a:latin typeface="TT Prosto Sans"/>
            </a:endParaRPr>
          </a:p>
          <a:p>
            <a:pPr marL="457200" indent="-457200" algn="just">
              <a:lnSpc>
                <a:spcPts val="3600"/>
              </a:lnSpc>
              <a:buFont typeface="Courier New" panose="02070309020205020404" pitchFamily="49" charset="0"/>
              <a:buChar char="o"/>
            </a:pPr>
            <a:r>
              <a:rPr lang="en-US" sz="3600" spc="100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two buckets ( source &amp; destination )</a:t>
            </a:r>
          </a:p>
          <a:p>
            <a:pPr algn="just">
              <a:lnSpc>
                <a:spcPts val="3600"/>
              </a:lnSpc>
            </a:pPr>
            <a:endParaRPr lang="en-US" sz="3600" spc="100" dirty="0">
              <a:solidFill>
                <a:srgbClr val="FAF7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ts val="3600"/>
              </a:lnSpc>
              <a:buFont typeface="Courier New" panose="02070309020205020404" pitchFamily="49" charset="0"/>
              <a:buChar char="o"/>
            </a:pPr>
            <a:r>
              <a:rPr lang="en-US" sz="3600" spc="100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Region-up-west-2 Northern Virginia </a:t>
            </a:r>
          </a:p>
          <a:p>
            <a:pPr algn="just">
              <a:lnSpc>
                <a:spcPts val="3600"/>
              </a:lnSpc>
            </a:pPr>
            <a:endParaRPr lang="en-US" sz="3600" spc="100" dirty="0">
              <a:solidFill>
                <a:srgbClr val="FAF7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ts val="3600"/>
              </a:lnSpc>
              <a:buFont typeface="Courier New" panose="02070309020205020404" pitchFamily="49" charset="0"/>
              <a:buChar char="o"/>
            </a:pPr>
            <a:r>
              <a:rPr lang="en-US" sz="3600" spc="100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destination bucket with  “-resized”</a:t>
            </a:r>
          </a:p>
          <a:p>
            <a:pPr algn="just">
              <a:lnSpc>
                <a:spcPts val="3600"/>
              </a:lnSpc>
            </a:pPr>
            <a:r>
              <a:rPr lang="en-US" sz="3600" spc="100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lnSpc>
                <a:spcPts val="3600"/>
              </a:lnSpc>
              <a:buFont typeface="Courier New" panose="02070309020205020404" pitchFamily="49" charset="0"/>
              <a:buChar char="o"/>
            </a:pPr>
            <a:r>
              <a:rPr lang="en-US" sz="3600" spc="100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objects of source bucket is public</a:t>
            </a:r>
          </a:p>
          <a:p>
            <a:pPr algn="just">
              <a:lnSpc>
                <a:spcPts val="3600"/>
              </a:lnSpc>
            </a:pPr>
            <a:r>
              <a:rPr lang="en-US" sz="3600" spc="100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lnSpc>
                <a:spcPts val="3600"/>
              </a:lnSpc>
              <a:buFont typeface="Courier New" panose="02070309020205020404" pitchFamily="49" charset="0"/>
              <a:buChar char="o"/>
            </a:pPr>
            <a:r>
              <a:rPr lang="en-US" sz="3600" spc="100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public access (objects) of destination bucket</a:t>
            </a:r>
          </a:p>
          <a:p>
            <a:pPr marL="457200" indent="-457200" algn="just">
              <a:lnSpc>
                <a:spcPts val="3600"/>
              </a:lnSpc>
              <a:buFont typeface="Courier New" panose="02070309020205020404" pitchFamily="49" charset="0"/>
              <a:buChar char="o"/>
            </a:pPr>
            <a:endParaRPr lang="en-US" sz="3600" spc="100" dirty="0">
              <a:solidFill>
                <a:srgbClr val="FAF7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600"/>
              </a:lnSpc>
            </a:pPr>
            <a:endParaRPr lang="en-US" sz="3600" spc="100" dirty="0">
              <a:solidFill>
                <a:srgbClr val="FAF7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ts val="3600"/>
              </a:lnSpc>
              <a:buFont typeface="Courier New" panose="02070309020205020404" pitchFamily="49" charset="0"/>
              <a:buChar char="o"/>
            </a:pPr>
            <a:endParaRPr lang="en-US" sz="3600" spc="100" dirty="0">
              <a:solidFill>
                <a:srgbClr val="FAF7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303" y="5753100"/>
            <a:ext cx="8025697" cy="40818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412" y="647700"/>
            <a:ext cx="8003588" cy="43887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785798" y="-8650389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1988749" y="3123111"/>
            <a:ext cx="4645800" cy="59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3"/>
              </a:lnSpc>
              <a:spcBef>
                <a:spcPct val="0"/>
              </a:spcBef>
            </a:pPr>
            <a:endParaRPr lang="en-US" sz="3402" spc="510" dirty="0">
              <a:solidFill>
                <a:srgbClr val="FAF7F2"/>
              </a:solidFill>
              <a:latin typeface="Horizo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994970"/>
            <a:ext cx="11274920" cy="82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7200" b="1" u="sng" spc="675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IAM ROLE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26099" y="4812195"/>
            <a:ext cx="6683597" cy="40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endParaRPr lang="en-US" sz="2000" spc="100" dirty="0">
              <a:solidFill>
                <a:srgbClr val="FAF7F2"/>
              </a:solidFill>
              <a:latin typeface="TT Prosto Sans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983210"/>
            <a:ext cx="10386149" cy="51615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" name="Subtitle 25"/>
          <p:cNvSpPr>
            <a:spLocks noGrp="1"/>
          </p:cNvSpPr>
          <p:nvPr>
            <p:ph type="subTitle" idx="1"/>
          </p:nvPr>
        </p:nvSpPr>
        <p:spPr>
          <a:xfrm>
            <a:off x="447453" y="2628900"/>
            <a:ext cx="6591300" cy="6013099"/>
          </a:xfrm>
        </p:spPr>
        <p:txBody>
          <a:bodyPr>
            <a:normAutofit/>
          </a:bodyPr>
          <a:lstStyle/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Create an IAM role ( entity type , use cases )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Attach policies ( </a:t>
            </a:r>
            <a:r>
              <a:rPr lang="en-US" b="1" u="sng" dirty="0">
                <a:solidFill>
                  <a:schemeClr val="bg1"/>
                </a:solidFill>
              </a:rPr>
              <a:t>AmazonS3-full-access , AWS-lambda_</a:t>
            </a:r>
            <a:br>
              <a:rPr lang="en-US" b="1" u="sng" dirty="0">
                <a:solidFill>
                  <a:schemeClr val="bg1"/>
                </a:solidFill>
              </a:rPr>
            </a:br>
            <a:r>
              <a:rPr lang="en-US" b="1" u="sng" dirty="0">
                <a:solidFill>
                  <a:schemeClr val="bg1"/>
                </a:solidFill>
              </a:rPr>
              <a:t>full-access 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Give name to the role 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Create role ( </a:t>
            </a:r>
            <a:r>
              <a:rPr lang="en-US" b="1" u="sng" dirty="0" err="1">
                <a:solidFill>
                  <a:schemeClr val="bg1"/>
                </a:solidFill>
              </a:rPr>
              <a:t>demo_test</a:t>
            </a:r>
            <a:r>
              <a:rPr lang="en-US" dirty="0">
                <a:solidFill>
                  <a:schemeClr val="bg1"/>
                </a:solidFill>
              </a:rPr>
              <a:t> )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808835" y="-8394126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750481" y="876300"/>
            <a:ext cx="162306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6000" b="1" u="sng" spc="675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LAMBADA FUNCTION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0" y="3014571"/>
            <a:ext cx="8814392" cy="4844092"/>
          </a:xfrm>
        </p:spPr>
        <p:txBody>
          <a:bodyPr/>
          <a:lstStyle/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Create lambda function ( author from scratch , architecture , role )</a:t>
            </a:r>
          </a:p>
          <a:p>
            <a:pPr algn="just"/>
            <a:endParaRPr lang="en-US" b="1" dirty="0">
              <a:solidFill>
                <a:schemeClr val="bg1"/>
              </a:solidFill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Add trigger ( S3 source bucket )</a:t>
            </a:r>
          </a:p>
          <a:p>
            <a:pPr algn="just"/>
            <a:endParaRPr lang="en-US" b="1" dirty="0">
              <a:solidFill>
                <a:schemeClr val="bg1"/>
              </a:solidFill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b="1" dirty="0">
              <a:solidFill>
                <a:schemeClr val="bg1"/>
              </a:solidFill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b="1" dirty="0">
              <a:solidFill>
                <a:schemeClr val="bg1"/>
              </a:solidFill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781" y="3014571"/>
            <a:ext cx="9192908" cy="42392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2564826" y="-7936926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2039368"/>
            <a:ext cx="3086100" cy="355624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0"/>
              </a:lnSpc>
            </a:pPr>
            <a:endParaRPr/>
          </a:p>
        </p:txBody>
      </p:sp>
      <p:grpSp>
        <p:nvGrpSpPr>
          <p:cNvPr id="45" name="Group 45"/>
          <p:cNvGrpSpPr/>
          <p:nvPr/>
        </p:nvGrpSpPr>
        <p:grpSpPr>
          <a:xfrm>
            <a:off x="15835270" y="8793669"/>
            <a:ext cx="1424030" cy="523496"/>
            <a:chOff x="0" y="0"/>
            <a:chExt cx="1345399" cy="494590"/>
          </a:xfrm>
        </p:grpSpPr>
        <p:sp>
          <p:nvSpPr>
            <p:cNvPr id="46" name="Freeform 46"/>
            <p:cNvSpPr/>
            <p:nvPr/>
          </p:nvSpPr>
          <p:spPr>
            <a:xfrm>
              <a:off x="203200" y="-396"/>
              <a:ext cx="938999" cy="495383"/>
            </a:xfrm>
            <a:custGeom>
              <a:avLst/>
              <a:gdLst/>
              <a:ahLst/>
              <a:cxnLst/>
              <a:rect l="l" t="t" r="r" b="b"/>
              <a:pathLst>
                <a:path w="938999" h="495383">
                  <a:moveTo>
                    <a:pt x="938999" y="396"/>
                  </a:moveTo>
                  <a:cubicBezTo>
                    <a:pt x="850386" y="0"/>
                    <a:pt x="768333" y="47047"/>
                    <a:pt x="723912" y="123723"/>
                  </a:cubicBezTo>
                  <a:cubicBezTo>
                    <a:pt x="679490" y="200399"/>
                    <a:pt x="679490" y="294983"/>
                    <a:pt x="723912" y="371659"/>
                  </a:cubicBezTo>
                  <a:cubicBezTo>
                    <a:pt x="768333" y="448335"/>
                    <a:pt x="850386" y="495383"/>
                    <a:pt x="938999" y="494986"/>
                  </a:cubicBezTo>
                  <a:lnTo>
                    <a:pt x="0" y="494986"/>
                  </a:lnTo>
                  <a:cubicBezTo>
                    <a:pt x="88614" y="495383"/>
                    <a:pt x="170666" y="448335"/>
                    <a:pt x="215087" y="371659"/>
                  </a:cubicBezTo>
                  <a:cubicBezTo>
                    <a:pt x="259509" y="294983"/>
                    <a:pt x="259509" y="200399"/>
                    <a:pt x="215087" y="123723"/>
                  </a:cubicBezTo>
                  <a:cubicBezTo>
                    <a:pt x="170666" y="47047"/>
                    <a:pt x="88614" y="0"/>
                    <a:pt x="0" y="3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AF7F2"/>
              </a:solidFill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39101" tIns="39101" rIns="39101" bIns="39101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2630772" y="5347707"/>
            <a:ext cx="7666007" cy="40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00"/>
              </a:lnSpc>
              <a:spcBef>
                <a:spcPct val="0"/>
              </a:spcBef>
            </a:pPr>
            <a:endParaRPr lang="en-US" sz="2000" u="none" spc="100" dirty="0">
              <a:solidFill>
                <a:srgbClr val="FAF7F2"/>
              </a:solidFill>
              <a:latin typeface="TT Prosto Sans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028700" y="895350"/>
            <a:ext cx="11274920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endParaRPr lang="en-US" sz="4500" spc="675" dirty="0">
              <a:solidFill>
                <a:srgbClr val="FAF7F2"/>
              </a:solidFill>
              <a:latin typeface="Horizon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028700" y="8894012"/>
            <a:ext cx="6962521" cy="27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endParaRPr lang="en-US" sz="1800" spc="360" dirty="0">
              <a:solidFill>
                <a:srgbClr val="FAF7F2"/>
              </a:solidFill>
              <a:latin typeface="Beautifully Delicious Sans Heavy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6065676" y="8873490"/>
            <a:ext cx="963219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360">
                <a:solidFill>
                  <a:srgbClr val="FAF7F2"/>
                </a:solidFill>
                <a:latin typeface="Beautifully Delicious Sans Heavy"/>
              </a:rPr>
              <a:t>07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820779" y="981075"/>
            <a:ext cx="5438521" cy="27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endParaRPr lang="en-US" sz="1800" spc="360" dirty="0">
              <a:solidFill>
                <a:srgbClr val="FAF7F2"/>
              </a:solidFill>
              <a:latin typeface="Beautifully Delicious Sans Heavy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881" y="495300"/>
            <a:ext cx="9697526" cy="46202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057" y="5979946"/>
            <a:ext cx="9554908" cy="4115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1" name="Title 50"/>
          <p:cNvSpPr>
            <a:spLocks noGrp="1"/>
          </p:cNvSpPr>
          <p:nvPr>
            <p:ph type="ctrTitle"/>
          </p:nvPr>
        </p:nvSpPr>
        <p:spPr>
          <a:xfrm>
            <a:off x="21265" y="406576"/>
            <a:ext cx="7772400" cy="1470025"/>
          </a:xfrm>
        </p:spPr>
        <p:txBody>
          <a:bodyPr>
            <a:normAutofit/>
          </a:bodyPr>
          <a:lstStyle/>
          <a:p>
            <a:pPr algn="just"/>
            <a:r>
              <a:rPr lang="en-US" sz="7200" b="1" u="sng" dirty="0">
                <a:solidFill>
                  <a:schemeClr val="bg1"/>
                </a:solidFill>
              </a:rPr>
              <a:t>CODE PROPERTIES</a:t>
            </a:r>
          </a:p>
        </p:txBody>
      </p:sp>
      <p:sp>
        <p:nvSpPr>
          <p:cNvPr id="56" name="Subtitle 55"/>
          <p:cNvSpPr>
            <a:spLocks noGrp="1"/>
          </p:cNvSpPr>
          <p:nvPr>
            <p:ph type="subTitle" idx="1"/>
          </p:nvPr>
        </p:nvSpPr>
        <p:spPr>
          <a:xfrm>
            <a:off x="707065" y="2475031"/>
            <a:ext cx="6400800" cy="6696365"/>
          </a:xfrm>
        </p:spPr>
        <p:txBody>
          <a:bodyPr>
            <a:normAutofit/>
          </a:bodyPr>
          <a:lstStyle/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 code properties 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 zip file 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test tab create event and edit JSON code 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event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481785" y="-8238629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16" name="AutoShape 16"/>
          <p:cNvSpPr/>
          <p:nvPr/>
        </p:nvSpPr>
        <p:spPr>
          <a:xfrm>
            <a:off x="7417594" y="5831576"/>
            <a:ext cx="187376" cy="0"/>
          </a:xfrm>
          <a:prstGeom prst="line">
            <a:avLst/>
          </a:prstGeom>
          <a:ln w="19050" cap="rnd">
            <a:solidFill>
              <a:srgbClr val="FAF7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-5400000">
            <a:off x="7417594" y="5831576"/>
            <a:ext cx="187376" cy="0"/>
          </a:xfrm>
          <a:prstGeom prst="line">
            <a:avLst/>
          </a:prstGeom>
          <a:ln w="19050" cap="rnd">
            <a:solidFill>
              <a:srgbClr val="FAF7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TextBox 36"/>
          <p:cNvSpPr txBox="1"/>
          <p:nvPr/>
        </p:nvSpPr>
        <p:spPr>
          <a:xfrm>
            <a:off x="914400" y="616202"/>
            <a:ext cx="126111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5400" b="1" u="sng" spc="675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APPLICATION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1" y="1912277"/>
            <a:ext cx="7144396" cy="391765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32" y="6041103"/>
            <a:ext cx="7254401" cy="406216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408" y="6045533"/>
            <a:ext cx="10346732" cy="3051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09" y="2169177"/>
            <a:ext cx="10263031" cy="34255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489</Words>
  <Application>Microsoft Office PowerPoint</Application>
  <PresentationFormat>Custom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Beautifully Delicious Sans Heavy</vt:lpstr>
      <vt:lpstr>Horizon</vt:lpstr>
      <vt:lpstr>Times New Roman</vt:lpstr>
      <vt:lpstr>TT Prosto Sans</vt:lpstr>
      <vt:lpstr>Courier New</vt:lpstr>
      <vt:lpstr>Calibri</vt:lpstr>
      <vt:lpstr>Arial</vt:lpstr>
      <vt:lpstr>Office Theme</vt:lpstr>
      <vt:lpstr>PowerPoint Presentation</vt:lpstr>
      <vt:lpstr>SERVERLESS IMAGE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PROPERTIES</vt:lpstr>
      <vt:lpstr>PowerPoint Presentation</vt:lpstr>
      <vt:lpstr>Static Website Hosting</vt:lpstr>
      <vt:lpstr>CONTENTS</vt:lpstr>
      <vt:lpstr>STEPS TO CREATE STATIC WEBSITE</vt:lpstr>
      <vt:lpstr>CREATION &amp; CONFIGURATION OF BUCKET </vt:lpstr>
      <vt:lpstr>UPLOAD CONTENT &amp; CONFIGURE  PERMISSIONS  </vt:lpstr>
      <vt:lpstr>WEBSITE  ENDPOINT </vt:lpstr>
      <vt:lpstr>SUMMARY &amp; BENEFITS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MOHD ARHAM</dc:creator>
  <cp:lastModifiedBy>krishangisrivastava0@gmail.com</cp:lastModifiedBy>
  <cp:revision>37</cp:revision>
  <dcterms:created xsi:type="dcterms:W3CDTF">2006-08-16T00:00:00Z</dcterms:created>
  <dcterms:modified xsi:type="dcterms:W3CDTF">2023-08-12T03:28:10Z</dcterms:modified>
  <dc:identifier>DAFrOJKDM1U</dc:identifier>
</cp:coreProperties>
</file>